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9" r:id="rId4"/>
    <p:sldId id="280" r:id="rId5"/>
    <p:sldId id="275" r:id="rId6"/>
    <p:sldId id="284" r:id="rId7"/>
    <p:sldId id="285" r:id="rId8"/>
    <p:sldId id="276" r:id="rId9"/>
    <p:sldId id="286" r:id="rId10"/>
    <p:sldId id="287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6DA"/>
    <a:srgbClr val="90C26B"/>
    <a:srgbClr val="714421"/>
    <a:srgbClr val="7FB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ED10-77A1-481B-A24C-A61EBE603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FB5F4-110E-4B7A-B596-557F05190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5A005-38FC-4CE2-9AA9-33649DDA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89E-4671-4BEE-8400-9D134DCE51E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B3195-0D6A-4A08-81A3-74405066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670C3-5237-463D-999A-38A444BA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3EC-E357-4036-B5A2-7F661703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2DD-739F-4B00-B44F-958AEE5E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704B1-ACB9-4F32-BF8D-835313382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63F17-DD05-4613-862D-6BBF7390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89E-4671-4BEE-8400-9D134DCE51E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426ED-AE45-4398-9546-CD2EE8E1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1620E-7209-4F56-89C3-BC89AE28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3EC-E357-4036-B5A2-7F661703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9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34417-C3AC-4EF0-9457-84DC86182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AE072-1C54-4F1C-BB1D-7BB9146D8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A1F7-281D-44BE-B2D5-1F1604E1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89E-4671-4BEE-8400-9D134DCE51E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9DD1F-0CAA-4388-8FB3-CC35F44C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37E6D-0E0E-44EB-86EE-621DC6FF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3EC-E357-4036-B5A2-7F661703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C226-1F5A-4807-89A8-F9B3F2A39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91F5D-6D1A-4170-9BD4-286321F27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9E65F-74AD-446F-9D95-9240CE45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A11D-8D83-4136-BE26-DA7DA53B9B1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8E5BD-4B64-4C6B-AAB2-908894E7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DDEAF-7608-4A06-9A48-9489A6DE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9516-EB38-4DFC-AB3F-5758DE57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62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E34B-B7B3-43E2-BA4A-592F6B6C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607E9-B499-4722-9C8E-288B1616D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4809E-4844-43B1-ACAB-F419C29A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A11D-8D83-4136-BE26-DA7DA53B9B1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82721-EC57-4025-998A-0EB788FF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EB7D8-BA5A-4EC6-8B5F-0842F643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9516-EB38-4DFC-AB3F-5758DE57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6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CDF3-E7B5-4A7D-B15A-CA37263E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4AC87-D689-4C0E-9882-94166FE79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ED873-5227-4315-A33B-4AAB687A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A11D-8D83-4136-BE26-DA7DA53B9B1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A771C-6410-44C8-8A7F-7FB1FE3F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E311E-5CD4-4B82-A305-F22CB2DF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9516-EB38-4DFC-AB3F-5758DE57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47CA-23C5-4FE4-9051-99D478B2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9F06-6F9C-4824-B1C9-4B7706A97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40905-C387-4148-8EEA-AAAEE4C27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931FD-D973-4252-82A8-AF4C1DD2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A11D-8D83-4136-BE26-DA7DA53B9B1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B171C-F7F8-4FDD-AFFE-B4414A9F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C2291-EA9E-4D24-BF99-866A9852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9516-EB38-4DFC-AB3F-5758DE57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2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A845-DD5B-46E1-8140-FA0A1A6B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23C4E-E22F-4EFA-BAD1-FD8E8E20D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CF761-9DEA-43F4-9B9D-619C40A4A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B79F9-FBB1-4280-AD26-FDEFE10F6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C9FA4-B1D8-42EC-B9E8-EAF5CEC8C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26B9D-A58D-4C5E-B5F1-827546E1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A11D-8D83-4136-BE26-DA7DA53B9B1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73774-771B-45FC-99C4-B8776E85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2BE31-D1F5-4E76-BE66-62550F32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9516-EB38-4DFC-AB3F-5758DE57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4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A73E-074D-4E81-81BD-12DFBCFE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81C71-DD04-419E-8C53-201C162C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A11D-8D83-4136-BE26-DA7DA53B9B1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F29E5-E20A-4093-9118-D9E0CA2C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AE747-3874-421F-9DDF-28BB241C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9516-EB38-4DFC-AB3F-5758DE57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C7E037-BBBC-483E-B828-965C5AF1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A11D-8D83-4136-BE26-DA7DA53B9B1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35E1A-2A99-46D4-A307-986FB6CF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47F78-A3AC-49BC-A878-56F15532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9516-EB38-4DFC-AB3F-5758DE57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35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189D-3D02-4773-A0A4-7BB66E26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32BE-FF5E-4FCD-B02D-43D95D232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B4061-40EF-41C8-A638-34BADA98E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49C2A-2AC5-4ECC-BD4C-E1CD1D32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A11D-8D83-4136-BE26-DA7DA53B9B1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19A7C-CF9C-4C6B-AB46-DC422EA4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03DAA-4F31-4319-821C-3D310936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9516-EB38-4DFC-AB3F-5758DE57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0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8C90-4830-425B-A602-0E2F4886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B335B-1272-418D-B5DD-DC77CFFBE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A131A-5FA5-4A24-8C0C-CD2C2534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89E-4671-4BEE-8400-9D134DCE51E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FDF53-0744-49A4-8921-EA12817C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62C9A-A47E-4A5E-8FCB-5D5BC28E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3EC-E357-4036-B5A2-7F661703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95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99DA-3C61-4054-BF77-19E9C5B3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F3597-54F3-4DC5-94DD-0B393A17D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4949F-2B39-41B8-9BCA-43F1A03DF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6B79B-F5CB-4EFB-AE58-392901DF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A11D-8D83-4136-BE26-DA7DA53B9B1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60836-408A-487B-8A85-6FB5AAAB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A5753-77E4-4A33-A1DC-247D4E9E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9516-EB38-4DFC-AB3F-5758DE57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1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62A3-62E4-432C-ADB4-FD4E93A7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B54D8-F4CB-49AC-A4C2-BBD051D1F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9B1CF-1898-4E20-9A5E-578E2C13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A11D-8D83-4136-BE26-DA7DA53B9B1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AD188-8D80-48D0-8355-C3DD2A49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E78B9-2A2C-4A08-8B21-6539A026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9516-EB38-4DFC-AB3F-5758DE57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82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68395-68F0-42E6-ABEA-085E1EA68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2D5EB-F0EA-4C28-8684-B44B5F296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7EB2B-6CEE-4E88-8435-EC31DA8D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A11D-8D83-4136-BE26-DA7DA53B9B1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A9BC8-F8C3-4390-8E5F-A8F1DBBD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06548-3F0B-42F0-A847-9DB3D2CD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9516-EB38-4DFC-AB3F-5758DE57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F79D-6FF9-447C-B3E0-AF64CFA5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38C7E-E9A1-4EA0-A708-17A6522CE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8AB26-8331-4643-BAAA-ABCC53B7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89E-4671-4BEE-8400-9D134DCE51E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6CBDA-6F5F-4E31-B5D4-36A242D7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B655D-EB6F-4D42-90AD-DB73DCE4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3EC-E357-4036-B5A2-7F661703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1BB9-3E12-49D8-9FC4-5EC0299A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8E18-85AC-48D4-AF45-508593D4A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A6FC5-96DF-4C1A-8FBB-AEFE1313F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0ED4F-E0A4-4F81-A906-277D84B6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89E-4671-4BEE-8400-9D134DCE51E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3CF33-7AC2-4A4C-842F-2465CD1F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94B4F-A1A7-40CD-8628-FF30AB70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3EC-E357-4036-B5A2-7F661703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0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C835-5893-4CC8-A82D-35ACDDFF3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58FC7-DE8E-4124-BAE2-08C81F59A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CD656-02EA-45B7-A021-ED0682955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E135D-35A4-49BF-8586-20935956D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AB2EF-29AF-42FC-A1D5-62A2B5479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1101-EB74-4625-8A01-A8C666E0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89E-4671-4BEE-8400-9D134DCE51E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F3B38-B32B-419B-983A-A8ECB09B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10AD07-D4A0-4611-9373-D3A6DFB9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3EC-E357-4036-B5A2-7F661703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8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5801-E730-4E29-A426-D3FCA19B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692A3-CA2C-4DC6-B35A-681E1CF3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89E-4671-4BEE-8400-9D134DCE51E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40808-A49D-4D8C-8D7E-4E334873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439BC-785A-4DEB-A106-2419C0A5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3EC-E357-4036-B5A2-7F661703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0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452E9-4644-40AE-922B-94C82715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89E-4671-4BEE-8400-9D134DCE51E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ACD5B-1D6A-4540-A3C0-53EF131F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03252-C808-41CC-BFE7-ABBAC968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3EC-E357-4036-B5A2-7F661703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B6BB-63DD-4D16-8A74-77FE47005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900F-2560-42B8-89F6-48B35344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DFE24-A1C5-4EE4-8C98-2EEF1B6A2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2B732-8E47-4EFF-952F-ECA9EC16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89E-4671-4BEE-8400-9D134DCE51E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3C10F-F543-4AC2-912F-6331E7EB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D29B6-9122-4E7F-AE92-4992872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3EC-E357-4036-B5A2-7F661703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9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B1E6-DD11-4B5F-A2BC-EA9E2C2E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715C4-6A85-4F5D-BE76-1796DFA9C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ADB82-74B4-480B-9727-76FDFB9C5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F7F56-A5DF-406B-BD2F-0FCE3C43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89E-4671-4BEE-8400-9D134DCE51E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33BAF-8631-420E-A9D3-8DA3C84F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3698D-1E86-4701-ACC4-02F2C221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3EC-E357-4036-B5A2-7F661703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5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7619D-FB9A-42B3-A1DD-0A928BB3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D6C9E-A776-4424-A839-849A3A0E5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0C041-E533-4803-A666-A7E91C5D1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3B89E-4671-4BEE-8400-9D134DCE51E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4D590-E301-4CC2-BD5F-33A9E26FC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41A7B-7299-4715-B230-F00FCE540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243EC-E357-4036-B5A2-7F661703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7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68E49-0CAD-4C32-B39C-3F153805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A9EDA-038E-4135-8331-469368D35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56D44-CEA0-433F-BA6E-05CDA698D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A11D-8D83-4136-BE26-DA7DA53B9B1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1101E-0410-460A-9B2D-CEE64E480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EAFE4-35A5-4D98-A783-CC6C2C469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9516-EB38-4DFC-AB3F-5758DE57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9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93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B70080-4A90-4F3B-AFB2-175F97A45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63" y="3463735"/>
            <a:ext cx="872328" cy="185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E1D9A-FE17-4D5F-9749-8853B23CE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27" y="2444306"/>
            <a:ext cx="872328" cy="1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0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33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38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19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05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93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2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0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34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Martin</dc:creator>
  <cp:lastModifiedBy>Diana Martin</cp:lastModifiedBy>
  <cp:revision>3</cp:revision>
  <dcterms:created xsi:type="dcterms:W3CDTF">2021-01-20T21:21:40Z</dcterms:created>
  <dcterms:modified xsi:type="dcterms:W3CDTF">2021-01-20T21:33:58Z</dcterms:modified>
</cp:coreProperties>
</file>